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73" autoAdjust="0"/>
    <p:restoredTop sz="67480" autoAdjust="0"/>
  </p:normalViewPr>
  <p:slideViewPr>
    <p:cSldViewPr snapToGrid="0">
      <p:cViewPr varScale="1">
        <p:scale>
          <a:sx n="52" d="100"/>
          <a:sy n="52" d="100"/>
        </p:scale>
        <p:origin x="192" y="128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GE: 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serverspec.org</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GE: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15970</TotalTime>
  <Words>7867</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GE: Move into the Cookbook's Directory</vt:lpstr>
      <vt:lpstr>GE: Edit the Kitchen Configuration File</vt:lpstr>
      <vt:lpstr>GE: Edit the Kitchen Configuration File</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GE: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2097</cp:revision>
  <cp:lastPrinted>2015-02-07T23:49:10Z</cp:lastPrinted>
  <dcterms:created xsi:type="dcterms:W3CDTF">2012-09-13T17:36:07Z</dcterms:created>
  <dcterms:modified xsi:type="dcterms:W3CDTF">2016-02-22T21:42:53Z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